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81" r:id="rId3"/>
    <p:sldId id="274" r:id="rId4"/>
    <p:sldId id="280" r:id="rId5"/>
    <p:sldId id="275" r:id="rId6"/>
    <p:sldId id="276" r:id="rId7"/>
    <p:sldId id="277" r:id="rId8"/>
    <p:sldId id="256" r:id="rId9"/>
    <p:sldId id="257" r:id="rId10"/>
    <p:sldId id="258" r:id="rId11"/>
    <p:sldId id="259" r:id="rId12"/>
    <p:sldId id="260" r:id="rId13"/>
    <p:sldId id="261" r:id="rId14"/>
    <p:sldId id="263" r:id="rId15"/>
    <p:sldId id="278" r:id="rId16"/>
    <p:sldId id="265" r:id="rId17"/>
    <p:sldId id="282" r:id="rId18"/>
    <p:sldId id="271" r:id="rId19"/>
    <p:sldId id="272" r:id="rId20"/>
    <p:sldId id="269" r:id="rId21"/>
    <p:sldId id="266" r:id="rId22"/>
    <p:sldId id="267" r:id="rId23"/>
    <p:sldId id="26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4F5"/>
    <a:srgbClr val="333333"/>
    <a:srgbClr val="503396"/>
    <a:srgbClr val="F8F8FA"/>
    <a:srgbClr val="17181D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5" autoAdjust="0"/>
  </p:normalViewPr>
  <p:slideViewPr>
    <p:cSldViewPr snapToGrid="0">
      <p:cViewPr varScale="1">
        <p:scale>
          <a:sx n="79" d="100"/>
          <a:sy n="79" d="100"/>
        </p:scale>
        <p:origin x="10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8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1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4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4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2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9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4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EA2A-D18F-4321-9C5E-E3BE16DBCF1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2A23B-4A50-43C9-B5B6-B1FA906C5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0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3994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정보와 관람평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27426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 및 관람평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작성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95786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있고 예매할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315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21" y="4161086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22" y="4093757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6" y="4149276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21" y="4694765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22" y="4627436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6" y="4682955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21" y="5272440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22" y="5205111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6" y="5260630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5916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591964" y="27146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402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220614" y="5824932"/>
            <a:ext cx="235962" cy="215444"/>
            <a:chOff x="292829" y="1695755"/>
            <a:chExt cx="23596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332359" y="4644162"/>
            <a:ext cx="235962" cy="215444"/>
            <a:chOff x="292829" y="1695755"/>
            <a:chExt cx="23596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793683" y="6325559"/>
            <a:ext cx="235962" cy="215444"/>
            <a:chOff x="292829" y="1695755"/>
            <a:chExt cx="23596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993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작성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735028" y="4990642"/>
            <a:ext cx="235962" cy="215444"/>
            <a:chOff x="292829" y="1695755"/>
            <a:chExt cx="23596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6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676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021675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무비포스트만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3003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무비포스트를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있는 화면이다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2761597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bg1"/>
                </a:solidFill>
              </a:rPr>
              <a:t>무비포스트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350052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1"/>
          <a:stretch/>
        </p:blipFill>
        <p:spPr>
          <a:xfrm>
            <a:off x="248833" y="3813053"/>
            <a:ext cx="6538863" cy="23073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48833" y="355143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217060" y="350925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3236476" y="61755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95685" y="61755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3254814" y="61755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006028" y="61755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728128" y="61755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770066" y="6208734"/>
            <a:ext cx="235962" cy="215444"/>
            <a:chOff x="292829" y="1695755"/>
            <a:chExt cx="23596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1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159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38713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내용을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댓글을 작성할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달린 댓글을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댓글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무비포스트의 상세 내용을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2761597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bg1"/>
                </a:solidFill>
              </a:rPr>
              <a:t>무비포스트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350052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1"/>
          <a:stretch/>
        </p:blipFill>
        <p:spPr>
          <a:xfrm>
            <a:off x="248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3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45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25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85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075471" y="2640306"/>
            <a:ext cx="235962" cy="215444"/>
            <a:chOff x="292829" y="1695755"/>
            <a:chExt cx="23596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5765" y="4451351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87512" y="496571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75123" y="5181158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08024" y="5541452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919522" y="2256258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345367" y="196813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1061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29018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2761597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bg1"/>
                </a:solidFill>
              </a:rPr>
              <a:t>무비포스트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350052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1"/>
          <a:stretch/>
        </p:blipFill>
        <p:spPr>
          <a:xfrm>
            <a:off x="248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3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45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25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85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830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57004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31137" y="3831048"/>
            <a:ext cx="2714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스포일러</a:t>
            </a:r>
            <a:r>
              <a:rPr lang="ko-KR" altLang="en-US" sz="1400" dirty="0"/>
              <a:t> 및 욕설</a:t>
            </a:r>
            <a:r>
              <a:rPr lang="en-US" altLang="ko-KR" sz="1400" dirty="0"/>
              <a:t>/</a:t>
            </a:r>
            <a:r>
              <a:rPr lang="ko-KR" altLang="en-US" sz="1400" dirty="0"/>
              <a:t>비방하는</a:t>
            </a:r>
            <a:r>
              <a:rPr lang="ko-KR" altLang="en-US" sz="800" dirty="0" smtClean="0"/>
              <a:t/>
            </a:r>
            <a:br>
              <a:rPr lang="ko-KR" altLang="en-US" sz="800" dirty="0" smtClean="0"/>
            </a:br>
            <a:r>
              <a:rPr lang="ko-KR" altLang="en-US" sz="1400" dirty="0"/>
              <a:t>내용이 있습니까</a:t>
            </a:r>
            <a:r>
              <a:rPr lang="en-US" altLang="ko-KR" sz="1400" dirty="0"/>
              <a:t>?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2514551" y="339507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포스트 신고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571151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신고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915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197375" y="457388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654157" y="457388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6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0614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전체영화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820249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리스트를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영화를 예매율순으로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전체 영화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269585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3"/>
          <a:stretch/>
        </p:blipFill>
        <p:spPr>
          <a:xfrm>
            <a:off x="123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6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5685" y="5942239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3254814" y="594223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30060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37281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123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8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36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52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9308" y="276371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예매율</a:t>
            </a:r>
            <a:r>
              <a:rPr lang="ko-KR" altLang="en-US" sz="1200" dirty="0" err="1"/>
              <a:t>순</a:t>
            </a:r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72008" y="2534199"/>
            <a:ext cx="240772" cy="215444"/>
            <a:chOff x="292829" y="1695755"/>
            <a:chExt cx="24077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259295" y="2694954"/>
            <a:ext cx="235962" cy="215444"/>
            <a:chOff x="292829" y="1695755"/>
            <a:chExt cx="23596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72472" y="555183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830077" y="5949933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0320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현재상영영화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712962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중인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예매율순으로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현재 상영 영화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269585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3"/>
          <a:stretch/>
        </p:blipFill>
        <p:spPr>
          <a:xfrm>
            <a:off x="123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6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5685" y="5942239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3254814" y="594223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30060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37281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123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8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36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52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9308" y="276371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예매율</a:t>
            </a:r>
            <a:r>
              <a:rPr lang="ko-KR" altLang="en-US" sz="1200" dirty="0" err="1"/>
              <a:t>순</a:t>
            </a:r>
            <a:endParaRPr lang="ko-KR" altLang="en-US" sz="12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72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259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72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830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15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43705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상영예정영화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05571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개봉순으로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상영 예정 영화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269585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6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5685" y="5942239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3254814" y="594223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30060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3728128" y="59422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123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8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36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52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8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9308" y="276371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개봉순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23" b="4309"/>
          <a:stretch/>
        </p:blipFill>
        <p:spPr>
          <a:xfrm>
            <a:off x="172009" y="3014310"/>
            <a:ext cx="6597577" cy="2460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200" y="5440290"/>
            <a:ext cx="1381318" cy="41915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72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259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72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830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8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545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스토어구매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4026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동의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스토어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72983" y="4707645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81324" y="3347006"/>
            <a:ext cx="162660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98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/>
              <a:t>카카오페이</a:t>
            </a:r>
            <a:endParaRPr lang="ko-KR" altLang="en-US" sz="500" dirty="0"/>
          </a:p>
        </p:txBody>
      </p:sp>
      <p:sp>
        <p:nvSpPr>
          <p:cNvPr id="9" name="타원 8"/>
          <p:cNvSpPr/>
          <p:nvPr/>
        </p:nvSpPr>
        <p:spPr>
          <a:xfrm>
            <a:off x="4167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081324" y="3089358"/>
            <a:ext cx="1626602" cy="72000"/>
          </a:xfrm>
          <a:prstGeom prst="rect">
            <a:avLst/>
          </a:prstGeom>
          <a:solidFill>
            <a:srgbClr val="F2F4F5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13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61688" y="449428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57539" y="5146148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065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774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8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3316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스토어구선물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2376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선물받을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사람의 정보와 메시지를 입력할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스토어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9227"/>
          <a:stretch/>
        </p:blipFill>
        <p:spPr>
          <a:xfrm>
            <a:off x="1221766" y="2540365"/>
            <a:ext cx="4691457" cy="12025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81324" y="3347006"/>
            <a:ext cx="162660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81324" y="3081738"/>
            <a:ext cx="1626602" cy="72000"/>
          </a:xfrm>
          <a:prstGeom prst="rect">
            <a:avLst/>
          </a:prstGeom>
          <a:solidFill>
            <a:srgbClr val="F2F4F5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50" y="3761891"/>
            <a:ext cx="4699873" cy="974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31835" b="34596"/>
          <a:stretch/>
        </p:blipFill>
        <p:spPr>
          <a:xfrm>
            <a:off x="1225805" y="4702189"/>
            <a:ext cx="4691457" cy="13118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89986" b="-281"/>
          <a:stretch/>
        </p:blipFill>
        <p:spPr>
          <a:xfrm>
            <a:off x="1181964" y="5976308"/>
            <a:ext cx="4691457" cy="40233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13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85804" y="3785918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764093" y="5422083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065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774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50390" y="5624796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8732" y="5429345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/>
              <a:t>카카오페이</a:t>
            </a:r>
            <a:endParaRPr lang="ko-KR" altLang="en-US" sz="500" dirty="0"/>
          </a:p>
        </p:txBody>
      </p:sp>
      <p:sp>
        <p:nvSpPr>
          <p:cNvPr id="9" name="타원 8"/>
          <p:cNvSpPr/>
          <p:nvPr/>
        </p:nvSpPr>
        <p:spPr>
          <a:xfrm>
            <a:off x="4090903" y="5492561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0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220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스토어결제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카카오페이지 결제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58134"/>
              </p:ext>
            </p:extLst>
          </p:nvPr>
        </p:nvGraphicFramePr>
        <p:xfrm>
          <a:off x="6948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 페이지 결제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스토어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72983" y="4707645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81324" y="3347006"/>
            <a:ext cx="162660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98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/>
              <a:t>카카오페이</a:t>
            </a:r>
            <a:endParaRPr lang="ko-KR" altLang="en-US" sz="500" dirty="0"/>
          </a:p>
        </p:txBody>
      </p:sp>
      <p:sp>
        <p:nvSpPr>
          <p:cNvPr id="9" name="타원 8"/>
          <p:cNvSpPr/>
          <p:nvPr/>
        </p:nvSpPr>
        <p:spPr>
          <a:xfrm>
            <a:off x="4167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081324" y="3089358"/>
            <a:ext cx="1626602" cy="72000"/>
          </a:xfrm>
          <a:prstGeom prst="rect">
            <a:avLst/>
          </a:prstGeom>
          <a:solidFill>
            <a:srgbClr val="F2F4F5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73" y="2119604"/>
            <a:ext cx="323895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07011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스토어결제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629568"/>
              </p:ext>
            </p:extLst>
          </p:nvPr>
        </p:nvGraphicFramePr>
        <p:xfrm>
          <a:off x="6948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스토어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72983" y="4707645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81324" y="3347006"/>
            <a:ext cx="162660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98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err="1" smtClean="0"/>
              <a:t>카카오페이</a:t>
            </a:r>
            <a:endParaRPr lang="ko-KR" altLang="en-US" sz="500" dirty="0"/>
          </a:p>
        </p:txBody>
      </p:sp>
      <p:sp>
        <p:nvSpPr>
          <p:cNvPr id="9" name="타원 8"/>
          <p:cNvSpPr/>
          <p:nvPr/>
        </p:nvSpPr>
        <p:spPr>
          <a:xfrm>
            <a:off x="4167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081324" y="3089358"/>
            <a:ext cx="1626602" cy="72000"/>
          </a:xfrm>
          <a:prstGeom prst="rect">
            <a:avLst/>
          </a:prstGeom>
          <a:solidFill>
            <a:srgbClr val="F2F4F5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74" y="2372583"/>
            <a:ext cx="4938239" cy="36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9033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16651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평점을 매길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작성할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95786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관팜평을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315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21" y="4161086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22" y="4093757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6" y="4149276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21" y="4694765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22" y="4627436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6" y="4682955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897" b="78332"/>
            <a:stretch/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67" t="4897" r="90091" b="76426"/>
            <a:stretch/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21" y="5272440"/>
              <a:ext cx="755903" cy="26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 smtClean="0">
                  <a:solidFill>
                    <a:schemeClr val="bg1">
                      <a:lumMod val="50000"/>
                    </a:schemeClr>
                  </a:solidFill>
                </a:rPr>
                <a:t>엘리멘탈</a:t>
              </a:r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22" y="5205111"/>
              <a:ext cx="554256" cy="39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2" t="8052" r="4833" b="81627"/>
            <a:stretch/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6" y="5260630"/>
              <a:ext cx="481522" cy="263549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dirty="0" smtClean="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5916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2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993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작성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0421" y="1076516"/>
            <a:ext cx="6763293" cy="557756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66214" y="2359466"/>
            <a:ext cx="3424428" cy="2824847"/>
            <a:chOff x="1762991" y="2734819"/>
            <a:chExt cx="3424428" cy="2824847"/>
          </a:xfrm>
        </p:grpSpPr>
        <p:grpSp>
          <p:nvGrpSpPr>
            <p:cNvPr id="7" name="그룹 6"/>
            <p:cNvGrpSpPr/>
            <p:nvPr/>
          </p:nvGrpSpPr>
          <p:grpSpPr>
            <a:xfrm>
              <a:off x="1762991" y="2734819"/>
              <a:ext cx="3424428" cy="2824847"/>
              <a:chOff x="1774804" y="1819182"/>
              <a:chExt cx="3424428" cy="2824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124" r="1008" b="49563"/>
              <a:stretch/>
            </p:blipFill>
            <p:spPr>
              <a:xfrm>
                <a:off x="1778533" y="1819182"/>
                <a:ext cx="3420699" cy="2350482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5"/>
              <a:srcRect l="1124" t="89538" r="1008"/>
              <a:stretch/>
            </p:blipFill>
            <p:spPr>
              <a:xfrm>
                <a:off x="1774804" y="4156488"/>
                <a:ext cx="3420699" cy="48754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2882074" y="3096768"/>
              <a:ext cx="1092518" cy="268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엘리멘탈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324006" y="3407211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66214" y="3704492"/>
            <a:ext cx="235962" cy="215444"/>
            <a:chOff x="292829" y="1695755"/>
            <a:chExt cx="23596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125789" y="4602226"/>
            <a:ext cx="235962" cy="215444"/>
            <a:chOff x="292829" y="1695755"/>
            <a:chExt cx="23596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576962" y="4602226"/>
            <a:ext cx="235962" cy="215444"/>
            <a:chOff x="292829" y="1695755"/>
            <a:chExt cx="23596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607186" y="2387331"/>
            <a:ext cx="235962" cy="215444"/>
            <a:chOff x="292829" y="1695755"/>
            <a:chExt cx="235962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3333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스토어결제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결제완료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96637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정보를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완료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스토어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" y="2699066"/>
            <a:ext cx="6024815" cy="3612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46960" y="5824932"/>
            <a:ext cx="2695974" cy="3600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4299" t="85172" r="51181" b="5253"/>
          <a:stretch/>
        </p:blipFill>
        <p:spPr>
          <a:xfrm>
            <a:off x="3039895" y="5824932"/>
            <a:ext cx="874794" cy="3458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24113" y="3232004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778563" y="589729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7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9853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30861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이벤트들이 유형별로 구분되어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누르면 해당하는 유형의 이벤트들만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이벤트를 볼 수 있는 화면이다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7638"/>
          <a:stretch/>
        </p:blipFill>
        <p:spPr>
          <a:xfrm>
            <a:off x="177099" y="3125307"/>
            <a:ext cx="6611732" cy="331359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60010" y="2712053"/>
            <a:ext cx="6628821" cy="49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44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   영화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8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396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177099" y="2540365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931006" y="323217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8597" y="3444366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8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4239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영화이벤트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영화이벤트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52937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유형의 이벤트를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검색할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유형별로 이벤트를 확인할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318573" y="2751405"/>
            <a:ext cx="6241251" cy="49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44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   영화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8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396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5"/>
          <a:stretch/>
        </p:blipFill>
        <p:spPr bwMode="auto">
          <a:xfrm>
            <a:off x="318573" y="3247333"/>
            <a:ext cx="6241251" cy="277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205622" y="61835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464831" y="6183539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3223960" y="618353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2975174" y="61835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3697274" y="6183539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846880" y="3350650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30891" y="3554077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761688" y="6198927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5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3238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이벤트상세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20732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목록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956925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748"/>
          <a:stretch/>
        </p:blipFill>
        <p:spPr>
          <a:xfrm>
            <a:off x="74624" y="2567503"/>
            <a:ext cx="6807050" cy="36173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50760" y="6278721"/>
            <a:ext cx="471676" cy="246221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목록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127464" y="266155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061095" y="6278721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9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8255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192404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1251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있고 예매할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71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2065" y="273332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무비포스트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62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50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086827" y="277859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작성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814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7648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99703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스틸컷을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확인하고 선택할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사진을 다시 선택할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 사진을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1251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작성할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8445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5213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853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작성하는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71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2065" y="273332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무비포스트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62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50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086827" y="277859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작성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814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3559" y="1103655"/>
            <a:ext cx="6763293" cy="474841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4" y="1485400"/>
            <a:ext cx="5264418" cy="41333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50976" y="2249535"/>
            <a:ext cx="2144789" cy="2765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47" y="3671620"/>
            <a:ext cx="925555" cy="13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7" y="2249535"/>
            <a:ext cx="925555" cy="13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55" y="2255446"/>
            <a:ext cx="925555" cy="13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17" y="3653205"/>
            <a:ext cx="925555" cy="13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762960" y="4038015"/>
            <a:ext cx="2144789" cy="599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924967" y="1996665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75843" y="2235697"/>
            <a:ext cx="235962" cy="215444"/>
            <a:chOff x="292829" y="1695755"/>
            <a:chExt cx="23596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471225" y="3458952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65461" y="1757856"/>
            <a:ext cx="235962" cy="215444"/>
            <a:chOff x="292829" y="1695755"/>
            <a:chExt cx="23596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065713" y="5078523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475843" y="5071753"/>
            <a:ext cx="235962" cy="215444"/>
            <a:chOff x="292829" y="1695755"/>
            <a:chExt cx="23596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0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49468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관련사진과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예고편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6953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있고 예매할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573" y="2473092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8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1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12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5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5573" y="45306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355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3832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2023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47505" y="250386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4801" y="4561390"/>
            <a:ext cx="235962" cy="215444"/>
            <a:chOff x="292829" y="1695755"/>
            <a:chExt cx="23596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1751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7120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4196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크게 보는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573" y="2473092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8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1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12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5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5573" y="45306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355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3832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2023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93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80" y="1901071"/>
            <a:ext cx="2814917" cy="40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303860" y="6003788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6067" y="1902954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25037" y="6003714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7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3768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96073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0834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예고편을 재생할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1810621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Infomation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573" y="2473092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8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1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12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53" y="2786667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5573" y="45306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355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3832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2023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93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664" y="2673618"/>
            <a:ext cx="4897082" cy="27567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303860" y="5528300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41868" y="269459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995267" y="5532243"/>
            <a:ext cx="235962" cy="215444"/>
            <a:chOff x="292829" y="1695755"/>
            <a:chExt cx="23596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2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139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영화리뷰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영화 리뷰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75174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관람평만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추천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신고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영화의 관람평을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2761597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리뷰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350052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20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36321" y="4161086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0722" y="4093756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59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20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321" y="4694766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50722" y="4627436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59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20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6321" y="5272440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50722" y="5205110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59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574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34048" y="572122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3593177" y="572122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3344391" y="572122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4066491" y="572122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5256484" y="3474850"/>
            <a:ext cx="235962" cy="215444"/>
            <a:chOff x="292829" y="1695755"/>
            <a:chExt cx="23596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72488" y="3849477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875033" y="3918663"/>
            <a:ext cx="235962" cy="215444"/>
            <a:chOff x="292829" y="1695755"/>
            <a:chExt cx="23596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287883" y="3908431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143039" y="5736608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2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76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영화리뷰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 신고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52282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신고하는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95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2074" y="2761597"/>
            <a:ext cx="119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영화 리뷰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53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2198" y="350052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20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36321" y="4161086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0722" y="4093756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59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20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321" y="4694766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50722" y="4627436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59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897" b="78332"/>
          <a:stretch/>
        </p:blipFill>
        <p:spPr>
          <a:xfrm>
            <a:off x="162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67" t="4897" r="90091" b="76426"/>
          <a:stretch/>
        </p:blipFill>
        <p:spPr>
          <a:xfrm>
            <a:off x="365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20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36321" y="5272440"/>
            <a:ext cx="75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</a:rPr>
              <a:t>엘리멘탈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50722" y="5205110"/>
            <a:ext cx="55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2" t="8052" r="4833" b="81627"/>
          <a:stretch/>
        </p:blipFill>
        <p:spPr>
          <a:xfrm>
            <a:off x="5859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59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574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34048" y="572122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3593177" y="572122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3344391" y="572122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4066491" y="572122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7" name="직사각형 36"/>
          <p:cNvSpPr/>
          <p:nvPr/>
        </p:nvSpPr>
        <p:spPr>
          <a:xfrm>
            <a:off x="93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66732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340865" y="3831048"/>
            <a:ext cx="2714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스포일러</a:t>
            </a:r>
            <a:r>
              <a:rPr lang="ko-KR" altLang="en-US" sz="1400" dirty="0"/>
              <a:t> 및 욕설</a:t>
            </a:r>
            <a:r>
              <a:rPr lang="en-US" altLang="ko-KR" sz="1400" dirty="0"/>
              <a:t>/</a:t>
            </a:r>
            <a:r>
              <a:rPr lang="ko-KR" altLang="en-US" sz="1400" dirty="0"/>
              <a:t>비방하는</a:t>
            </a:r>
            <a:r>
              <a:rPr lang="ko-KR" altLang="en-US" sz="800" dirty="0" smtClean="0"/>
              <a:t/>
            </a:r>
            <a:br>
              <a:rPr lang="ko-KR" altLang="en-US" sz="800" dirty="0" smtClean="0"/>
            </a:br>
            <a:r>
              <a:rPr lang="ko-KR" altLang="en-US" sz="1400" dirty="0"/>
              <a:t>내용이 있습니까</a:t>
            </a:r>
            <a:r>
              <a:rPr lang="en-US" altLang="ko-KR" sz="1400" dirty="0"/>
              <a:t>?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2624279" y="339507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리뷰 신고</a:t>
            </a:r>
            <a:endParaRPr lang="ko-KR" alt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68087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신고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8887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3294911" y="4573884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751693" y="4573884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0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1343</Words>
  <Application>Microsoft Office PowerPoint</Application>
  <PresentationFormat>화면 슬라이드 쇼(4:3)</PresentationFormat>
  <Paragraphs>733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20</cp:revision>
  <dcterms:created xsi:type="dcterms:W3CDTF">2023-07-05T01:44:20Z</dcterms:created>
  <dcterms:modified xsi:type="dcterms:W3CDTF">2023-07-05T05:41:59Z</dcterms:modified>
</cp:coreProperties>
</file>